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HematoVision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Model for Blood Cell Subtype Classification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5278"/>
            <a:ext cx="60525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Challenges &amp; Solutions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87685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39530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353901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Challenge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45824" y="353901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404562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224" y="418933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 imbalance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5824" y="418933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Solved with data augmentation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695944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224" y="483965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Overfitting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824" y="483965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Used dropout and early stopping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534626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224" y="548997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Heavy computation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5824" y="548997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Used lightweight EfficientNetB0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Introduction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Manual blood cell classification is time-consuming and error-prone.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Aim: Automate classification of four WBC subtypes.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7368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built using EfficientNetB0 with transfer learning.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217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71111"/>
            <a:ext cx="3664744" cy="1886188"/>
          </a:xfrm>
          <a:prstGeom prst="roundRect">
            <a:avLst>
              <a:gd name="adj" fmla="val 505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405545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12,500 labeled images from Kaggle.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685348" y="3171111"/>
            <a:ext cx="3664863" cy="1886188"/>
          </a:xfrm>
          <a:prstGeom prst="roundRect">
            <a:avLst>
              <a:gd name="adj" fmla="val 505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919782" y="3405545"/>
            <a:ext cx="3195995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Balanced dataset: 4 classes — Eosinophil, Lymphocyte, Monocyte, Neutrophil.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5284113"/>
            <a:ext cx="7556421" cy="823198"/>
          </a:xfrm>
          <a:prstGeom prst="roundRect">
            <a:avLst>
              <a:gd name="adj" fmla="val 1157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224" y="5518547"/>
            <a:ext cx="53876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Includes original and augmented images.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Tools &amp; Technologies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Python, TensorFlow, Keras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1081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NumPy, Pandas, Scikit-learn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5101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Matplotlib, Seaborn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291226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Grad-CAM for model interpretability</a:t>
            </a:r>
            <a:endParaRPr lang="en-US" sz="16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Preprocessing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144316"/>
            <a:ext cx="47513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Resized all images to 224x224 pixels.</a:t>
            </a:r>
            <a:endParaRPr lang="en-US" sz="22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154674" y="3505200"/>
            <a:ext cx="4942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Normalized image data (pixel scaling).</a:t>
            </a:r>
            <a:endParaRPr lang="en-US" sz="22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154674" y="4866084"/>
            <a:ext cx="50303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Augmentation: flipping, rotation, zoom.</a:t>
            </a:r>
            <a:endParaRPr lang="en-US" sz="220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00155"/>
            <a:ext cx="1134070" cy="136088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154674" y="6226969"/>
            <a:ext cx="59700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split: training, validation, and testing sets.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Architecture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Base model: EfficientNetB0 (ImageNet pre-trained).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Layers: GlobalAveragePooling → Dense → Dropout → Softmax.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7368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Optimizer: Adam | Loss: Categorical Crossentropy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712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Evaluation Metrics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201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498056"/>
            <a:ext cx="58428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Metrics: Accuracy, Precision, Recall, F1-Score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6280190" y="43841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017306" y="4461986"/>
            <a:ext cx="56954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Confusion matrix used for visual breakdown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6280190" y="534804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017306" y="5425916"/>
            <a:ext cx="45441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Achieved ~92% validation accuracy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21233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Interpretability with Grad-CAM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Used Grad-CAM to highlight decision regions.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Helps understand what parts of the image influenced predictions.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7368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Builds trust in the model’s decisions.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321" y="518755"/>
            <a:ext cx="4716899" cy="589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Prediction Pipeline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660321" y="1485662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37511" y="1674257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Input image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943332" y="2759154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320522" y="2947749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Preprocess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1226344" y="4032647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603534" y="4221242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Predict class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1509355" y="5306139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886545" y="5494734"/>
            <a:ext cx="316491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Returns label with probability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1226344" y="6579632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603534" y="6768227"/>
            <a:ext cx="534531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 overlay using Grad-CAM for interpretability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2025-06-27T08:21:04Z</dcterms:created>
  <dcterms:modified xsi:type="dcterms:W3CDTF">2025-06-27T08:21:04Z</dcterms:modified>
</cp:coreProperties>
</file>